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252">
          <p15:clr>
            <a:srgbClr val="747775"/>
          </p15:clr>
        </p15:guide>
      </p15:sldGuideLst>
    </p:ext>
    <p:ext uri="GoogleSlidesCustomDataVersion2">
      <go:slidesCustomData xmlns:go="http://customooxmlschemas.google.com/" r:id="rId21" roundtripDataSignature="AMtx7mgaw5juEIhvmFIs13Tu8qDfUk7x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25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655142fb6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31655142fb6_3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655142fb6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1655142fb6_3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5.png"/><Relationship Id="rId11" Type="http://schemas.openxmlformats.org/officeDocument/2006/relationships/image" Target="../media/image8.png"/><Relationship Id="rId10" Type="http://schemas.openxmlformats.org/officeDocument/2006/relationships/image" Target="../media/image14.png"/><Relationship Id="rId9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7.jp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" y="27077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</a:t>
            </a: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FERIAS CHILE</a:t>
            </a: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FINAL PORTAFOLIO DE TÍTULO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63" name="Google Shape;1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 txBox="1"/>
          <p:nvPr/>
        </p:nvSpPr>
        <p:spPr>
          <a:xfrm>
            <a:off x="-791100" y="169280"/>
            <a:ext cx="1219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software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100" y="1680875"/>
            <a:ext cx="10609800" cy="42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70" name="Google Shape;17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9"/>
          <p:cNvSpPr txBox="1"/>
          <p:nvPr/>
        </p:nvSpPr>
        <p:spPr>
          <a:xfrm>
            <a:off x="-12" y="2687067"/>
            <a:ext cx="12192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 sz="7000"/>
          </a:p>
        </p:txBody>
      </p:sp>
      <p:cxnSp>
        <p:nvCxnSpPr>
          <p:cNvPr id="172" name="Google Shape;172;p9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77" name="Google Shape;17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0"/>
          <p:cNvSpPr txBox="1"/>
          <p:nvPr/>
        </p:nvSpPr>
        <p:spPr>
          <a:xfrm>
            <a:off x="-340400" y="368150"/>
            <a:ext cx="1266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/>
          </a:p>
        </p:txBody>
      </p:sp>
      <p:pic>
        <p:nvPicPr>
          <p:cNvPr id="179" name="Google Shape;17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8675" y="1347351"/>
            <a:ext cx="2487825" cy="303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7325" y="1434463"/>
            <a:ext cx="3075800" cy="31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2000" y="5006513"/>
            <a:ext cx="1743325" cy="17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6938" y="1185688"/>
            <a:ext cx="3357925" cy="33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57876" y="5006511"/>
            <a:ext cx="1743328" cy="17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82225" y="5274588"/>
            <a:ext cx="1423450" cy="14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7425" y="5188587"/>
            <a:ext cx="1379200" cy="13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836500" y="5199650"/>
            <a:ext cx="1357075" cy="135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91" name="Google Shape;19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2"/>
          <p:cNvSpPr txBox="1"/>
          <p:nvPr/>
        </p:nvSpPr>
        <p:spPr>
          <a:xfrm>
            <a:off x="1" y="992898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/>
          </a:p>
        </p:txBody>
      </p:sp>
      <p:sp>
        <p:nvSpPr>
          <p:cNvPr id="193" name="Google Shape;193;p12"/>
          <p:cNvSpPr txBox="1"/>
          <p:nvPr/>
        </p:nvSpPr>
        <p:spPr>
          <a:xfrm>
            <a:off x="1158575" y="2749800"/>
            <a:ext cx="45282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DESCONOCIMIENTO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TÉCNICO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2"/>
          <p:cNvSpPr txBox="1"/>
          <p:nvPr/>
        </p:nvSpPr>
        <p:spPr>
          <a:xfrm>
            <a:off x="6463850" y="2749800"/>
            <a:ext cx="45282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EQUIPO SIN 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VÍNCULOS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PREVIOS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99" name="Google Shape;19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3"/>
          <p:cNvSpPr txBox="1"/>
          <p:nvPr/>
        </p:nvSpPr>
        <p:spPr>
          <a:xfrm>
            <a:off x="1" y="27077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05" name="Google Shape;20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4"/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"/>
          <p:cNvSpPr txBox="1"/>
          <p:nvPr/>
        </p:nvSpPr>
        <p:spPr>
          <a:xfrm>
            <a:off x="2938899" y="276975"/>
            <a:ext cx="564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" name="Google Shape;92;p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676" y="1617450"/>
            <a:ext cx="1828228" cy="208822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4539375" y="3992475"/>
            <a:ext cx="2935800" cy="20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9050" lIns="99050" spcFirstLastPara="1" rIns="99050" wrap="square" tIns="9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s-CL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JEREMY ZUÑIGA SEPULVEDA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Owner  Developer Team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808538" y="4131650"/>
            <a:ext cx="2935800" cy="17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9050" lIns="99050" spcFirstLastPara="1" rIns="99050" wrap="square" tIns="9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s-CL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ENZO DIAZ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s-CL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ALVAREZ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Developer Team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5988" y="1621125"/>
            <a:ext cx="1540908" cy="205458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8315363" y="4069500"/>
            <a:ext cx="2935800" cy="17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9050" lIns="99050" spcFirstLastPara="1" rIns="99050" wrap="square" tIns="9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s-CL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MANASÉS</a:t>
            </a:r>
            <a:r>
              <a:rPr lang="es-CL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VERGARA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s-CL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RAIN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Scrum Master</a:t>
            </a: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Developer Team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6">
            <a:alphaModFix/>
          </a:blip>
          <a:srcRect b="0" l="0" r="0" t="3316"/>
          <a:stretch/>
        </p:blipFill>
        <p:spPr>
          <a:xfrm>
            <a:off x="8986338" y="1587500"/>
            <a:ext cx="1619935" cy="208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6970379" y="2169775"/>
            <a:ext cx="4348800" cy="40926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equipo luego de realizar una investigación, llegó a la conclusión de reemplazar la manera rudimental de hacer las cosas por una más digital, llevando muchas de las tareas a un entorno web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832034" y="2169769"/>
            <a:ext cx="4348800" cy="40926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Problemática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lo largo del país se desarrollan distintas ferias de todo tipo y un problema recurrente en estas ferias es la creación de foros en redes sociales para poder organizarse, por lo que sin tener una manera oficial digitalizada para organizarse se tiende a cometer errores por falta de herramientas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5505303" y="3837483"/>
            <a:ext cx="1140600" cy="75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/>
          <p:nvPr/>
        </p:nvSpPr>
        <p:spPr>
          <a:xfrm>
            <a:off x="614515" y="2040571"/>
            <a:ext cx="10962967" cy="157522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300">
                <a:solidFill>
                  <a:schemeClr val="dk1"/>
                </a:solidFill>
              </a:rPr>
              <a:t>Facilitar la organización y distribución de los puestos en las ferias de chile, permitiendo a los Administradores crear visitas virtuales a escala de la feria, en las cuales los comerciantes podrán ver y contratar los puestos establecidos como disponibles, digitalizando así un proceso que anteriormente se hacía de forma escrita.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scuelaIT Duoc UC - Escuela de Informática y Telecomunicaciones Duoc UC - Duoc  UC | LinkedIn"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/>
          <p:cNvSpPr txBox="1"/>
          <p:nvPr/>
        </p:nvSpPr>
        <p:spPr>
          <a:xfrm>
            <a:off x="0" y="1384304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p4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4"/>
          <p:cNvSpPr txBox="1"/>
          <p:nvPr/>
        </p:nvSpPr>
        <p:spPr>
          <a:xfrm>
            <a:off x="93626" y="4023146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708164" y="4720182"/>
            <a:ext cx="10962900" cy="157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CL" sz="1300">
                <a:solidFill>
                  <a:schemeClr val="dk1"/>
                </a:solidFill>
              </a:rPr>
              <a:t>Desarrollo Herramienta de creación y edición de planos de feria que sea simple y fácil de entender y usar.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CL" sz="1300">
                <a:solidFill>
                  <a:schemeClr val="dk1"/>
                </a:solidFill>
              </a:rPr>
              <a:t>Mejorar la visión y detalle de los puestos de ferias de las ferias de chile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CL" sz="1300">
                <a:solidFill>
                  <a:schemeClr val="dk1"/>
                </a:solidFill>
              </a:rPr>
              <a:t>Creación de usuarios y perfiles que ayuden con la visualización de la información creando un entorno amigable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-CL" sz="1300">
                <a:solidFill>
                  <a:schemeClr val="dk1"/>
                </a:solidFill>
              </a:rPr>
              <a:t>La plataforma debe mantener la información legible y ordenada para todos sus usuarios.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22" name="Google Shape;122;g31655142fb6_3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31655142fb6_3_25"/>
          <p:cNvSpPr txBox="1"/>
          <p:nvPr/>
        </p:nvSpPr>
        <p:spPr>
          <a:xfrm>
            <a:off x="-1327250" y="276968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/>
          </a:p>
        </p:txBody>
      </p:sp>
      <p:sp>
        <p:nvSpPr>
          <p:cNvPr id="124" name="Google Shape;124;g31655142fb6_3_25"/>
          <p:cNvSpPr txBox="1"/>
          <p:nvPr/>
        </p:nvSpPr>
        <p:spPr>
          <a:xfrm>
            <a:off x="810000" y="984725"/>
            <a:ext cx="4645200" cy="24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Habilitada para navegadores web + responsive para mobile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Filtros Por región y comuna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Perfiles : encargado / feriante / municipal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31655142fb6_3_25"/>
          <p:cNvSpPr txBox="1"/>
          <p:nvPr/>
        </p:nvSpPr>
        <p:spPr>
          <a:xfrm>
            <a:off x="5889200" y="1017875"/>
            <a:ext cx="5287800" cy="23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Limitaciones: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 soporte para ferias  internacionales.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Interfaz Solo modo claro.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Filtros de búsqueda  disponibles solo en el home de la web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31655142fb6_3_25"/>
          <p:cNvSpPr txBox="1"/>
          <p:nvPr/>
        </p:nvSpPr>
        <p:spPr>
          <a:xfrm>
            <a:off x="810000" y="3209725"/>
            <a:ext cx="4949100" cy="3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 PLANOS :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Plano Formato canvas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Plano contiene 2 objetos determinados: puestos / calles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Guardado automático de los elementos del plano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Menú para objetos : puestos / calles / plano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Zoom del plano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31655142fb6_3_25"/>
          <p:cNvSpPr txBox="1"/>
          <p:nvPr/>
        </p:nvSpPr>
        <p:spPr>
          <a:xfrm>
            <a:off x="5653125" y="3489175"/>
            <a:ext cx="6821700" cy="24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Plano soporta hasta alrededor de 70 x 70 metro alto x ancho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Solo 1 plano por feria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Guardado invidual por objeto / Sin soporte para guardados erróneos / desconexiones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 soporte para control de versiones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 soporte para comandos rápidos : copiar , pegar , retroceder ,eliminar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32" name="Google Shape;1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/>
        </p:nvSpPr>
        <p:spPr>
          <a:xfrm>
            <a:off x="-1327250" y="276968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/>
          </a:p>
        </p:txBody>
      </p:sp>
      <p:sp>
        <p:nvSpPr>
          <p:cNvPr id="134" name="Google Shape;134;p5"/>
          <p:cNvSpPr txBox="1"/>
          <p:nvPr/>
        </p:nvSpPr>
        <p:spPr>
          <a:xfrm>
            <a:off x="810000" y="1070500"/>
            <a:ext cx="464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6092200" y="1244075"/>
            <a:ext cx="52878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Limitaciones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810000" y="1653800"/>
            <a:ext cx="49491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Administración</a:t>
            </a: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feria :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reación</a:t>
            </a: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aceptación</a:t>
            </a: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 vacantes de empleabilidad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rogramación</a:t>
            </a: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feria  horas inicio y </a:t>
            </a: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término</a:t>
            </a: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feria y armado feria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signación</a:t>
            </a: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cuenta bancaria a  feria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6170275" y="2029475"/>
            <a:ext cx="49491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Armado feria solo para el </a:t>
            </a: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día</a:t>
            </a: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anterior</a:t>
            </a: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mismo dia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Banco por feria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42" name="Google Shape;1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 txBox="1"/>
          <p:nvPr/>
        </p:nvSpPr>
        <p:spPr>
          <a:xfrm>
            <a:off x="0" y="75803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163" y="2079003"/>
            <a:ext cx="6131676" cy="29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49" name="Google Shape;1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 txBox="1"/>
          <p:nvPr/>
        </p:nvSpPr>
        <p:spPr>
          <a:xfrm>
            <a:off x="-1825849" y="276968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r>
              <a:rPr lang="es-CL" sz="1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875" y="992900"/>
            <a:ext cx="9021900" cy="58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56" name="Google Shape;156;g31655142fb6_3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31655142fb6_3_9"/>
          <p:cNvSpPr txBox="1"/>
          <p:nvPr/>
        </p:nvSpPr>
        <p:spPr>
          <a:xfrm>
            <a:off x="-1825849" y="276968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r>
              <a:rPr lang="es-CL" sz="16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g31655142fb6_3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875" y="1062625"/>
            <a:ext cx="8924151" cy="568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